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6666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7C9FF-E3CB-4E81-9F1E-F33F0564C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2E3770-4435-4810-91AB-8AE96CFDE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6C67D-B273-4324-8209-6D4A649F2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FBCAC-F419-4C99-96CC-C5C056D88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1771A-8EC9-4D91-86BE-CBEC5B30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48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4E453-3831-491B-8B80-11A8819B7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6A53F7-DC3F-41C1-98C9-C6B17847B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576D0-C90E-4C17-BC28-CD0D8F29D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7B496-EB80-4A23-95C2-D652632D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CF825-D3C6-4F15-8B3E-4D0C2F4FB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3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C12696-6818-4EB0-9021-DE17EA1835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BFB7CF-E907-4F8E-A878-717E130F7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E543-94F4-4593-A764-B782818D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E229C-93DB-4D7C-9825-60CCD7723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08421-BD46-4C28-9697-2E7153549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432A8-8CE1-447E-BBF8-93CBE3BEB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A0C33-B00B-42A3-A650-4158A968A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B7E10-2045-4AA4-AE17-843BD06CC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DC76B-40BD-4877-9082-813C754F9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01E75-84CF-4FF1-9D0C-AD330E0E2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8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53682-6130-4A24-A542-99ABF580B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6C36C-32F1-4428-A0CE-7CE576269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7AA74-AC9B-4761-90E6-06A120549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636CD-7AE8-4A3B-A459-71F2F7B79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23EA5-82FC-4D2A-96D3-D481D6B81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8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32539-8CBC-4045-B472-F64AAF50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2E207-4DAB-4A57-83EA-70C44887FE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5E7EE-95D4-4280-A1CE-1C80CC5E9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F0262-0464-420E-8999-C0AA360B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A3FE7-5313-4951-A246-F5E85A78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624E5-E7EB-4493-97EB-D3AC76FB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2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73F3C-59BC-493E-8F38-118B42DD0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D8900-1A99-4C33-B3DC-BF8C30C28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1AB17-C80F-40E9-83B3-1244247F6E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8D20AD-272A-449B-A090-FF4AB9A2F4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2C4B96-1CDE-4A75-91A4-53A399CBA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9D8897-F0E3-4555-8362-C9F8047E2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E82B8-9D4D-40F5-814D-D7FD7D1DE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3A55E1-68FC-41E0-A307-31A890393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4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E9ACD-10BE-4957-BCBF-02176C5EF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BA5FA4-7150-46F7-B1A1-D4D0F970E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90C32-C505-421E-98ED-DF8143291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775DFB-789F-46AB-9752-8F3986ABF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1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DB1665-858B-47CD-8F82-1EE44238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C2357-69B2-441E-A2A7-ACE53A185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A6D8F-9171-4736-93FB-8B85EFE2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8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23331-7DCB-4A68-9CD1-21AA4E50C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3E530-FC8F-4603-BE90-491F32378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5E73E-CB5F-46B4-B244-DC28FCDB4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23751-436B-4BC8-808D-ACEFF2D1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F708D-8FE4-4532-BD1E-EF7A1A7DC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4AADE-0C9E-4976-9556-2F8697B14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E11AF-A735-4BA2-9194-D00A2ECD6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FF7919-775A-4251-9A5C-890B088CA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EDA01-4428-45E5-9DC0-5C678D05D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11157D-E13E-4F3B-9196-E5B17A09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5626B-CC40-4C3E-B2FF-B13E43A1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7C2F3-D85D-4E3D-94FC-FAEA1B46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7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AE1554-878B-403D-AF49-16AED4B4D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A62D6-085A-4824-BC36-70F2EC7D4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2CAC2-23F4-4053-B799-CD21443DB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2B111-B385-4B2A-907C-151F3CBE50B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42983-4CF5-47A9-9B83-B40CD11D9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519B4-930B-49C2-B9A4-EDC2294F3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FA8FE-8C65-44E9-AAD9-783961A67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2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pumpkin-halloween-carving-ripe-fat-305413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F4591DEC-235D-4826-A61E-725C791FC3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05112" y="0"/>
            <a:ext cx="6581775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F701BEB-1A6C-4F76-B291-BAF1AE6B1389}"/>
              </a:ext>
            </a:extLst>
          </p:cNvPr>
          <p:cNvSpPr/>
          <p:nvPr/>
        </p:nvSpPr>
        <p:spPr>
          <a:xfrm>
            <a:off x="3910148" y="3152503"/>
            <a:ext cx="4824549" cy="2673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19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HALLOWEEN 2020</dc:title>
  <dc:creator>Mary Ann Abbondante</dc:creator>
  <cp:lastModifiedBy>Mary Ann Abbondante</cp:lastModifiedBy>
  <cp:revision>15</cp:revision>
  <dcterms:created xsi:type="dcterms:W3CDTF">2020-10-22T14:55:31Z</dcterms:created>
  <dcterms:modified xsi:type="dcterms:W3CDTF">2020-10-22T17:23:26Z</dcterms:modified>
</cp:coreProperties>
</file>